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0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63"/>
  </p:normalViewPr>
  <p:slideViewPr>
    <p:cSldViewPr snapToGrid="0">
      <p:cViewPr varScale="1">
        <p:scale>
          <a:sx n="86" d="100"/>
          <a:sy n="86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1A686-6510-45C8-B551-38FE6D6A0986}" type="datetimeFigureOut">
              <a:rPr lang="nl-NL" smtClean="0"/>
              <a:t>17-04-2026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2D00A-922E-4005-9C26-2B73CB594C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67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73AF7-2BB8-1703-B588-72CFF3B2F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F7D4DF-61A3-BBEC-E0EF-BF8CBEF46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0B847D-8B36-ABFE-FA28-ECAFC05E6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0A15-CC57-4950-94CF-033CFD5E84AB}" type="datetimeFigureOut">
              <a:rPr lang="nl-NL" smtClean="0"/>
              <a:t>17-04-2026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A3047D-5CE7-ECDC-59B3-705B713E8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6D2F61-3AE8-012D-03E7-A0EDA032E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96F8-8371-40CB-BD7D-94BD2EE2A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988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DFA5E-EC7F-B3F7-456F-B2F20435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3724978-1306-A7BA-9AE6-053DC2832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61E07C-AC48-905C-7AB2-E74AC4408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0A15-CC57-4950-94CF-033CFD5E84AB}" type="datetimeFigureOut">
              <a:rPr lang="nl-NL" smtClean="0"/>
              <a:t>17-04-2026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55220F-E250-65DE-41AB-98A952AED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35B3F3-69BE-386B-93E6-58B7BCE4A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96F8-8371-40CB-BD7D-94BD2EE2A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229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FC5E6CD-2939-348C-327E-874CF7702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CA4B40A-D9FA-8B48-093B-05158AADF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D1581D-223D-4D80-CF78-C7F3D0B1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0A15-CC57-4950-94CF-033CFD5E84AB}" type="datetimeFigureOut">
              <a:rPr lang="nl-NL" smtClean="0"/>
              <a:t>17-04-2026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07E9D2-FB48-D460-E499-7F5432EAF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E5DED9-C4D5-CDDF-9F9A-5372F5DD5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96F8-8371-40CB-BD7D-94BD2EE2A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03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82C49B-E677-CD9E-E107-4A25DF1B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56CCB8-7149-FBBD-E121-51DD0B5E3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C9B3E0-CD95-9CD8-1C97-F6E04B4C6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0A15-CC57-4950-94CF-033CFD5E84AB}" type="datetimeFigureOut">
              <a:rPr lang="nl-NL" smtClean="0"/>
              <a:t>17-04-2026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A5192B-4CCD-CF1A-E781-63D73ED27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CD96A6-CDC3-4FD4-BA90-E45D199BF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96F8-8371-40CB-BD7D-94BD2EE2A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884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06E328-B28B-3BA5-D467-433263F3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A83221-249E-9091-239A-15D2BB5BD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EDEF59-1BCD-1697-A750-1109F0E2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0A15-CC57-4950-94CF-033CFD5E84AB}" type="datetimeFigureOut">
              <a:rPr lang="nl-NL" smtClean="0"/>
              <a:t>17-04-2026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473A43-5D20-A92B-2F07-BAAE38CB7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FCA35D-CE8E-C298-221D-5080D4BC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96F8-8371-40CB-BD7D-94BD2EE2A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439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5BC899-0877-FC7D-98D0-7F6FCC568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256AEE-6D62-78AC-FAE7-62E225C9D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4C0001-47A2-B804-0622-E1D2494D2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23B319F-CA5E-4D4E-3388-86EB0C47C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0A15-CC57-4950-94CF-033CFD5E84AB}" type="datetimeFigureOut">
              <a:rPr lang="nl-NL" smtClean="0"/>
              <a:t>17-04-2026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DB84753-9B8F-A6B2-2076-E5EC03296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D0FA3ED-ED42-1B6A-617B-C5E8CC7B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96F8-8371-40CB-BD7D-94BD2EE2A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975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50A43-71A7-3E8B-028D-FCBD21492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259085-B3B1-4B39-B773-67DB02C93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D741798-4BCA-BE00-FC8E-3ABE72054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49177CA-4A05-26B5-876D-B5EC1C5F7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B2A1E3A-3958-CE4C-C0B0-A324C72754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0C4BF4A-2C92-BBA5-992C-1B2B02E49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0A15-CC57-4950-94CF-033CFD5E84AB}" type="datetimeFigureOut">
              <a:rPr lang="nl-NL" smtClean="0"/>
              <a:t>17-04-2026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E7A5C30-6149-CB90-6637-812458D21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367609C-F5FD-EF3E-F226-75E3C50DB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96F8-8371-40CB-BD7D-94BD2EE2A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896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555F4-154F-0AD3-B86F-07744CD5D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76C45BF-EDFE-43D1-3D1D-351EB758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0A15-CC57-4950-94CF-033CFD5E84AB}" type="datetimeFigureOut">
              <a:rPr lang="nl-NL" smtClean="0"/>
              <a:t>17-04-2026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8BBF8D8-A7B7-F496-2431-E9938DDAF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1CF2576-FABD-90C2-1A5D-8BA331C4D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96F8-8371-40CB-BD7D-94BD2EE2A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116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B4BEB78-2B53-62A7-DC39-F074C014E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0A15-CC57-4950-94CF-033CFD5E84AB}" type="datetimeFigureOut">
              <a:rPr lang="nl-NL" smtClean="0"/>
              <a:t>17-04-2026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3933804-A1F7-D943-FBD1-56CFAFA88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70111AD-9A02-0471-64D6-14F1D26C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96F8-8371-40CB-BD7D-94BD2EE2A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561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98CF0D-9903-F0A7-8D25-1D5C8D9F3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3D070B-FF40-A533-DFFF-83D8A35C8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7036C38-5116-72DF-2C43-8C84FCEE9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457DC89-DCDD-6BE5-4E12-6817AFED4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0A15-CC57-4950-94CF-033CFD5E84AB}" type="datetimeFigureOut">
              <a:rPr lang="nl-NL" smtClean="0"/>
              <a:t>17-04-2026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9B2785-91EF-21CE-6B6F-8841A970A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504818F-2E76-7000-722C-95C7EBA6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96F8-8371-40CB-BD7D-94BD2EE2A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560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EA95E-E016-7C39-7FF7-7E5C319A7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E4E1D38-1B80-C3CB-3CB7-E20FB861F4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0E37579-5547-9A35-6C48-CCFEF1347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699B8DE-7673-01E7-FEDE-B13363BA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0A15-CC57-4950-94CF-033CFD5E84AB}" type="datetimeFigureOut">
              <a:rPr lang="nl-NL" smtClean="0"/>
              <a:t>17-04-2026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F175F46-3AC0-2701-19E1-FCD56E9AC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7ADB7A0-900E-086A-C4DE-394D5F0F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96F8-8371-40CB-BD7D-94BD2EE2A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786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8ED1150-D1C4-95C6-9E07-585720377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A36CBA-8C2D-1AC9-507E-381B06EB6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AC6F43-33B2-D171-AD73-5D983FE66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00A15-CC57-4950-94CF-033CFD5E84AB}" type="datetimeFigureOut">
              <a:rPr lang="nl-NL" smtClean="0"/>
              <a:t>17-04-2026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364EA7-ECB8-53BE-25DE-4246C97EE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67C418-97BE-F491-926B-8081920C9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896F8-8371-40CB-BD7D-94BD2EE2A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098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EEA401-29AF-A7E9-C88F-32B4124CB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8717" y="228282"/>
            <a:ext cx="8216383" cy="874388"/>
          </a:xfrm>
        </p:spPr>
        <p:txBody>
          <a:bodyPr>
            <a:normAutofit fontScale="90000"/>
          </a:bodyPr>
          <a:lstStyle/>
          <a:p>
            <a:r>
              <a:rPr lang="nl-NL" dirty="0"/>
              <a:t>Curriculum Vitae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329471D-4E39-3A8B-CD70-893EB8FE8CB9}"/>
              </a:ext>
            </a:extLst>
          </p:cNvPr>
          <p:cNvSpPr txBox="1"/>
          <p:nvPr/>
        </p:nvSpPr>
        <p:spPr>
          <a:xfrm>
            <a:off x="5762625" y="2545995"/>
            <a:ext cx="6105526" cy="13701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1800" b="1" u="sng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Opleiding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HTS: Elektrotechniek te Groningen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MTS: Elektrotechniek/Besturingstechniek te Groningen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D6390BB-A55B-9298-2AFA-60831ED64A02}"/>
              </a:ext>
            </a:extLst>
          </p:cNvPr>
          <p:cNvSpPr txBox="1"/>
          <p:nvPr/>
        </p:nvSpPr>
        <p:spPr>
          <a:xfrm>
            <a:off x="6847874" y="4251444"/>
            <a:ext cx="5020277" cy="816121"/>
          </a:xfrm>
          <a:prstGeom prst="rect">
            <a:avLst/>
          </a:prstGeom>
          <a:noFill/>
          <a:ln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1800" b="1" u="sng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Mailadres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luuk.pastoor@lp-projectmanagement.com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855A43A-CA5B-40B7-B42D-BA16C462723C}"/>
              </a:ext>
            </a:extLst>
          </p:cNvPr>
          <p:cNvSpPr txBox="1"/>
          <p:nvPr/>
        </p:nvSpPr>
        <p:spPr>
          <a:xfrm>
            <a:off x="493362" y="2545995"/>
            <a:ext cx="4993038" cy="1370119"/>
          </a:xfrm>
          <a:prstGeom prst="rect">
            <a:avLst/>
          </a:prstGeom>
          <a:noFill/>
          <a:ln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u="sng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Talenkennis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Nederlands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moedertaal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Engels		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goed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Duits			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goed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A9DD9AD-7CCA-EED1-780F-D15649DA2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62" y="90705"/>
            <a:ext cx="1503390" cy="2105085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1039F785-0ABC-39BE-88FB-B7AE7548D887}"/>
              </a:ext>
            </a:extLst>
          </p:cNvPr>
          <p:cNvSpPr txBox="1"/>
          <p:nvPr/>
        </p:nvSpPr>
        <p:spPr>
          <a:xfrm>
            <a:off x="493362" y="4251444"/>
            <a:ext cx="6105527" cy="22011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u="sng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Softskills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Helikopterview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Teamspeler</a:t>
            </a: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Visie / Strategie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Gestructureerd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takeholdermanagement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Verbinder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nl-NL" dirty="0"/>
          </a:p>
        </p:txBody>
      </p:sp>
      <p:sp>
        <p:nvSpPr>
          <p:cNvPr id="14" name="Tijdelijke aanduiding voor voettekst 13">
            <a:extLst>
              <a:ext uri="{FF2B5EF4-FFF2-40B4-BE49-F238E27FC236}">
                <a16:creationId xmlns:a16="http://schemas.microsoft.com/office/drawing/2014/main" id="{B730A246-D41A-4637-E320-E1C12A895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02" y="6452559"/>
            <a:ext cx="11420670" cy="365125"/>
          </a:xfrm>
        </p:spPr>
        <p:txBody>
          <a:bodyPr/>
          <a:lstStyle/>
          <a:p>
            <a:r>
              <a:rPr lang="nl-NL" dirty="0"/>
              <a:t>KvK 88237265   | </a:t>
            </a:r>
            <a:r>
              <a:rPr lang="nl-NL" dirty="0" err="1"/>
              <a:t>BTW-id</a:t>
            </a:r>
            <a:r>
              <a:rPr lang="nl-NL" dirty="0"/>
              <a:t> NL864549271B01					</a:t>
            </a:r>
            <a:r>
              <a:rPr lang="nl-NL" dirty="0" err="1"/>
              <a:t>linkedin</a:t>
            </a:r>
            <a:r>
              <a:rPr lang="nl-NL" dirty="0"/>
              <a:t>/in/luuk-pastoor3ba61018</a:t>
            </a:r>
          </a:p>
        </p:txBody>
      </p:sp>
      <p:sp>
        <p:nvSpPr>
          <p:cNvPr id="3" name="AutoShape 2" descr="Sticker vlag van Nederland (4x2.5cm)">
            <a:extLst>
              <a:ext uri="{FF2B5EF4-FFF2-40B4-BE49-F238E27FC236}">
                <a16:creationId xmlns:a16="http://schemas.microsoft.com/office/drawing/2014/main" id="{3DF35064-BA37-CBEB-D40B-57360FFB0F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Sticker vlag van Nederland (4x2.5cm)">
            <a:extLst>
              <a:ext uri="{FF2B5EF4-FFF2-40B4-BE49-F238E27FC236}">
                <a16:creationId xmlns:a16="http://schemas.microsoft.com/office/drawing/2014/main" id="{EAC41E06-98E3-B3AD-51C3-C4640802F7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6" name="Picture 8" descr="De Nederlandse Vlag - Vlaggenmast shop">
            <a:extLst>
              <a:ext uri="{FF2B5EF4-FFF2-40B4-BE49-F238E27FC236}">
                <a16:creationId xmlns:a16="http://schemas.microsoft.com/office/drawing/2014/main" id="{A61D2619-9CFD-ED61-6825-CBE520B18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976" y="1336277"/>
            <a:ext cx="1167354" cy="87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lag Duitsland | Holland Vlaggen">
            <a:extLst>
              <a:ext uri="{FF2B5EF4-FFF2-40B4-BE49-F238E27FC236}">
                <a16:creationId xmlns:a16="http://schemas.microsoft.com/office/drawing/2014/main" id="{6ECAC5AE-9FDC-CAD2-CE81-2BB5269CE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402" y="1330268"/>
            <a:ext cx="1167354" cy="8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35849250-1BCF-6C23-ECEB-6F89548CF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28" y="1330268"/>
            <a:ext cx="1364213" cy="86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et logo van de Hanze | Hanze">
            <a:extLst>
              <a:ext uri="{FF2B5EF4-FFF2-40B4-BE49-F238E27FC236}">
                <a16:creationId xmlns:a16="http://schemas.microsoft.com/office/drawing/2014/main" id="{855DB2F5-5B97-846D-2FBC-2924FAE5D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268" y="1347677"/>
            <a:ext cx="1535744" cy="84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Profile for Alfa-college">
            <a:extLst>
              <a:ext uri="{FF2B5EF4-FFF2-40B4-BE49-F238E27FC236}">
                <a16:creationId xmlns:a16="http://schemas.microsoft.com/office/drawing/2014/main" id="{63F27478-EEAB-B653-0208-A7B90D6BC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555" y="1325835"/>
            <a:ext cx="1167354" cy="87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3">
            <a:extLst>
              <a:ext uri="{FF2B5EF4-FFF2-40B4-BE49-F238E27FC236}">
                <a16:creationId xmlns:a16="http://schemas.microsoft.com/office/drawing/2014/main" id="{9F73DE69-C5E9-8B64-6BF9-3D10C9B51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629" y="94460"/>
            <a:ext cx="1326469" cy="112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58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7EEAF-8923-6ABB-4540-B50DBD99C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ACEAE-029A-C561-BD87-E021DAD16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8717" y="218757"/>
            <a:ext cx="8216383" cy="874388"/>
          </a:xfrm>
        </p:spPr>
        <p:txBody>
          <a:bodyPr>
            <a:normAutofit fontScale="90000"/>
          </a:bodyPr>
          <a:lstStyle/>
          <a:p>
            <a:r>
              <a:rPr lang="nl-NL" dirty="0"/>
              <a:t>Curriculum Vitae</a:t>
            </a:r>
          </a:p>
        </p:txBody>
      </p:sp>
      <p:pic>
        <p:nvPicPr>
          <p:cNvPr id="1026" name="Afbeelding 3">
            <a:extLst>
              <a:ext uri="{FF2B5EF4-FFF2-40B4-BE49-F238E27FC236}">
                <a16:creationId xmlns:a16="http://schemas.microsoft.com/office/drawing/2014/main" id="{0808D7DB-2EC8-B3BA-A503-52A551794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629" y="94460"/>
            <a:ext cx="1326469" cy="112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D9764C5-A544-BD75-8D7B-6F5740E01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62" y="90705"/>
            <a:ext cx="1503390" cy="2105085"/>
          </a:xfrm>
          <a:prstGeom prst="rect">
            <a:avLst/>
          </a:prstGeom>
        </p:spPr>
      </p:pic>
      <p:sp>
        <p:nvSpPr>
          <p:cNvPr id="14" name="Tijdelijke aanduiding voor voettekst 13">
            <a:extLst>
              <a:ext uri="{FF2B5EF4-FFF2-40B4-BE49-F238E27FC236}">
                <a16:creationId xmlns:a16="http://schemas.microsoft.com/office/drawing/2014/main" id="{F25798FC-DE7B-D294-BD59-85F00FA2E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02" y="6452559"/>
            <a:ext cx="11420670" cy="365125"/>
          </a:xfrm>
        </p:spPr>
        <p:txBody>
          <a:bodyPr/>
          <a:lstStyle/>
          <a:p>
            <a:r>
              <a:rPr lang="nl-NL" dirty="0"/>
              <a:t>KvK 88237265   | </a:t>
            </a:r>
            <a:r>
              <a:rPr lang="nl-NL" dirty="0" err="1"/>
              <a:t>BTW-id</a:t>
            </a:r>
            <a:r>
              <a:rPr lang="nl-NL" dirty="0"/>
              <a:t> NL864549271B01					</a:t>
            </a:r>
            <a:r>
              <a:rPr lang="nl-NL" dirty="0" err="1"/>
              <a:t>linkedin</a:t>
            </a:r>
            <a:r>
              <a:rPr lang="nl-NL" dirty="0"/>
              <a:t>/in/luuk-pastoor3ba61018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5C18CED-B763-F2EB-A052-5845EC2A969C}"/>
              </a:ext>
            </a:extLst>
          </p:cNvPr>
          <p:cNvSpPr txBox="1"/>
          <p:nvPr/>
        </p:nvSpPr>
        <p:spPr>
          <a:xfrm>
            <a:off x="493363" y="2449908"/>
            <a:ext cx="3430938" cy="39400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b="1" u="sng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Cursussen/certificering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Liberating Structures Immersion workshop (Agile)</a:t>
            </a:r>
          </a:p>
          <a:p>
            <a:r>
              <a:rPr lang="en-GB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HAZOP training		</a:t>
            </a:r>
            <a:endParaRPr lang="nl-NL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 Agile </a:t>
            </a:r>
            <a:r>
              <a:rPr lang="en-GB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werken</a:t>
            </a:r>
            <a:r>
              <a:rPr lang="en-GB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r>
              <a:rPr lang="en-GB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Werken</a:t>
            </a:r>
            <a:r>
              <a:rPr lang="en-GB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Bouwteams</a:t>
            </a:r>
            <a:r>
              <a:rPr lang="en-GB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UAV – RCB	</a:t>
            </a:r>
          </a:p>
          <a:p>
            <a:r>
              <a:rPr lang="en-GB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Basiscursus</a:t>
            </a:r>
            <a:r>
              <a:rPr lang="en-GB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BRZO		</a:t>
            </a:r>
          </a:p>
          <a:p>
            <a:r>
              <a:rPr lang="en-GB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Basiscursus</a:t>
            </a:r>
            <a:r>
              <a:rPr lang="en-GB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RCB		</a:t>
            </a:r>
            <a:endParaRPr lang="nl-NL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Basiscursus</a:t>
            </a:r>
            <a:r>
              <a:rPr lang="en-GB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ATEX		</a:t>
            </a:r>
          </a:p>
          <a:p>
            <a:r>
              <a:rPr lang="en-GB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Basiscursus</a:t>
            </a:r>
            <a:r>
              <a:rPr lang="en-GB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ARIBA		</a:t>
            </a:r>
          </a:p>
          <a:p>
            <a:r>
              <a:rPr lang="en-GB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Agile training			</a:t>
            </a:r>
          </a:p>
          <a:p>
            <a:r>
              <a:rPr lang="en-GB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Basistraining</a:t>
            </a:r>
            <a:r>
              <a:rPr lang="en-GB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UAV-</a:t>
            </a:r>
            <a:r>
              <a:rPr lang="en-GB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</a:t>
            </a:r>
            <a:r>
              <a:rPr lang="en-GB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r>
              <a:rPr lang="nl-NL" sz="13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VCA-VOL	</a:t>
            </a:r>
            <a:r>
              <a:rPr lang="nl-NL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r>
              <a:rPr lang="nl-NL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BVL (Bewust Veilig Leidinggeven)	</a:t>
            </a:r>
          </a:p>
          <a:p>
            <a:r>
              <a:rPr lang="nl-NL" sz="13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IPMA level B Projectmanagement	</a:t>
            </a:r>
            <a:endParaRPr lang="nl-NL" sz="13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cident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analyses Topset </a:t>
            </a:r>
            <a:r>
              <a:rPr lang="en-US" sz="1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methode</a:t>
            </a: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13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IPMA level C </a:t>
            </a:r>
            <a:r>
              <a:rPr lang="en-US" sz="13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Projectmanagement</a:t>
            </a:r>
            <a:r>
              <a:rPr lang="en-US" sz="13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Gas Value Chain course	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FB3F53E-A687-8CE2-3D94-96867706F83C}"/>
              </a:ext>
            </a:extLst>
          </p:cNvPr>
          <p:cNvSpPr txBox="1"/>
          <p:nvPr/>
        </p:nvSpPr>
        <p:spPr>
          <a:xfrm>
            <a:off x="4103523" y="2447267"/>
            <a:ext cx="7752575" cy="39323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b="1" u="sng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Werkervaring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EET</a:t>
            </a:r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(LP-PM&amp;C B.V.)		Senior Project Manager  – Terminal EET Eemshaven</a:t>
            </a:r>
            <a:endParaRPr lang="nl-NL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5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Gasunie</a:t>
            </a:r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(LP-PM&amp;C B.V.)		</a:t>
            </a:r>
            <a:r>
              <a:rPr lang="en-US" sz="105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Programmamanager</a:t>
            </a:r>
            <a:r>
              <a:rPr lang="en-US" sz="1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(Taskforce Manager </a:t>
            </a:r>
            <a:r>
              <a:rPr lang="en-US" sz="105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emissiereductie</a:t>
            </a:r>
            <a:r>
              <a:rPr lang="en-US" sz="1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en-US" sz="105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5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TenneT</a:t>
            </a:r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(LP-PM&amp;C B.V.		Sr. Project Manager Bay Replacement </a:t>
            </a:r>
            <a:r>
              <a:rPr lang="en-US" sz="105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</a:t>
            </a:r>
            <a:r>
              <a:rPr lang="en-US" sz="1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05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vervanging</a:t>
            </a:r>
            <a:r>
              <a:rPr lang="en-US" sz="1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HS-stations)</a:t>
            </a:r>
            <a:endParaRPr lang="nl-NL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5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Nijhuis Water Technologies</a:t>
            </a:r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(LP-PM&amp;C)</a:t>
            </a:r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Sr. </a:t>
            </a:r>
            <a:r>
              <a:rPr lang="en-US" sz="1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Construction Manager </a:t>
            </a:r>
            <a:r>
              <a:rPr lang="en-US" sz="105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waterzuiveringsinstallatie</a:t>
            </a:r>
            <a:r>
              <a:rPr lang="en-US" sz="1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BP Lingen (D)</a:t>
            </a:r>
            <a:endParaRPr lang="nl-NL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5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</a:t>
            </a:r>
            <a:r>
              <a:rPr lang="en-US" sz="105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Merksteijn</a:t>
            </a:r>
            <a:r>
              <a:rPr lang="en-US" sz="10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Green </a:t>
            </a:r>
            <a:r>
              <a:rPr lang="en-US" sz="105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Steelmill</a:t>
            </a:r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(LP-PM&amp;C))	Sr. </a:t>
            </a:r>
            <a:r>
              <a:rPr lang="en-US" sz="1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Manager</a:t>
            </a:r>
          </a:p>
          <a:p>
            <a:endParaRPr lang="en-US" sz="105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5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Venko</a:t>
            </a:r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 Brand </a:t>
            </a:r>
            <a:r>
              <a:rPr lang="en-US" sz="10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Safway</a:t>
            </a:r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company) 	Sr. </a:t>
            </a:r>
            <a:r>
              <a:rPr lang="nl-NL" sz="1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Manager / Contract Manager</a:t>
            </a:r>
            <a:endParaRPr lang="nl-NL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0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Engie (</a:t>
            </a:r>
            <a:r>
              <a:rPr lang="en-GB" sz="105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Equans</a:t>
            </a:r>
            <a:r>
              <a:rPr lang="en-GB" sz="10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nl-NL" sz="1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Sr. </a:t>
            </a:r>
            <a:r>
              <a:rPr lang="nl-NL" sz="105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</a:t>
            </a:r>
            <a:r>
              <a:rPr lang="en-US" sz="105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</a:t>
            </a:r>
            <a:r>
              <a:rPr lang="en-US" sz="1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Manager (consortium </a:t>
            </a:r>
            <a:r>
              <a:rPr lang="en-US" sz="105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aQuaintance</a:t>
            </a:r>
            <a:r>
              <a:rPr lang="en-US" sz="1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en-US" sz="105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0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Stork Technical Services BV Noordoost</a:t>
            </a:r>
            <a:r>
              <a:rPr lang="nl-NL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Sr. Project Manager (consortium GLT-Plus)</a:t>
            </a:r>
            <a:endParaRPr lang="nl-NL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05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Eekels</a:t>
            </a:r>
            <a:r>
              <a:rPr lang="nl-NL" sz="10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Elektrotechniek</a:t>
            </a:r>
            <a:r>
              <a:rPr lang="nl-NL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(TBI Groep)	Sr. </a:t>
            </a:r>
            <a:r>
              <a:rPr lang="en-US" sz="1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Manager</a:t>
            </a:r>
          </a:p>
          <a:p>
            <a:endParaRPr lang="en-US" sz="105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Stork Industry Services E&amp;I </a:t>
            </a:r>
            <a:r>
              <a:rPr lang="en-US" sz="105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Noordoost</a:t>
            </a:r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Manager (consortium SRT)</a:t>
            </a:r>
            <a:endParaRPr lang="nl-NL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0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KPN			</a:t>
            </a:r>
            <a:r>
              <a:rPr lang="nl-NL" sz="1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 Engineer</a:t>
            </a:r>
            <a:endParaRPr lang="nl-NL" sz="1050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Profiel voor Gasunie">
            <a:extLst>
              <a:ext uri="{FF2B5EF4-FFF2-40B4-BE49-F238E27FC236}">
                <a16:creationId xmlns:a16="http://schemas.microsoft.com/office/drawing/2014/main" id="{EFB865EA-34F8-4366-6CB0-CBE4AF07F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74" y="1405935"/>
            <a:ext cx="744554" cy="7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2h raadgevende ingenieurs | Utiliteit_Nieuwbouw hoofdkantoor TenneT  MCE_Arnhem">
            <a:extLst>
              <a:ext uri="{FF2B5EF4-FFF2-40B4-BE49-F238E27FC236}">
                <a16:creationId xmlns:a16="http://schemas.microsoft.com/office/drawing/2014/main" id="{54E40FFC-E68A-3831-27FF-134A43B31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749" y="1427608"/>
            <a:ext cx="824552" cy="76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ijhuis Water Technology">
            <a:extLst>
              <a:ext uri="{FF2B5EF4-FFF2-40B4-BE49-F238E27FC236}">
                <a16:creationId xmlns:a16="http://schemas.microsoft.com/office/drawing/2014/main" id="{D2930CB2-3CBD-56AF-A359-7B9A4CFF0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522" y="1432869"/>
            <a:ext cx="950849" cy="7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an Merksteijn International | RWB">
            <a:extLst>
              <a:ext uri="{FF2B5EF4-FFF2-40B4-BE49-F238E27FC236}">
                <a16:creationId xmlns:a16="http://schemas.microsoft.com/office/drawing/2014/main" id="{E0E1B150-E7AB-E774-F90E-10CD1EF14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592" y="1459803"/>
            <a:ext cx="869884" cy="74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enko Groep B.V. (@VenkoGroepBV) / X">
            <a:extLst>
              <a:ext uri="{FF2B5EF4-FFF2-40B4-BE49-F238E27FC236}">
                <a16:creationId xmlns:a16="http://schemas.microsoft.com/office/drawing/2014/main" id="{4B8C9D88-60B5-FF28-7DAD-07A0AEE28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97" y="1207774"/>
            <a:ext cx="878444" cy="123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echnische dienstverlener voor de zakelijke markt - Equans">
            <a:extLst>
              <a:ext uri="{FF2B5EF4-FFF2-40B4-BE49-F238E27FC236}">
                <a16:creationId xmlns:a16="http://schemas.microsoft.com/office/drawing/2014/main" id="{7F70E453-829B-73EE-0C9D-5B8003DB4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362" y="1405935"/>
            <a:ext cx="878445" cy="7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ediakit - Logo's - Stork">
            <a:extLst>
              <a:ext uri="{FF2B5EF4-FFF2-40B4-BE49-F238E27FC236}">
                <a16:creationId xmlns:a16="http://schemas.microsoft.com/office/drawing/2014/main" id="{72701D15-E3C7-266E-9216-81DB5057F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028" y="1491629"/>
            <a:ext cx="112150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BI Holdings - Cstories.nl - Business Storytelling">
            <a:extLst>
              <a:ext uri="{FF2B5EF4-FFF2-40B4-BE49-F238E27FC236}">
                <a16:creationId xmlns:a16="http://schemas.microsoft.com/office/drawing/2014/main" id="{64C70962-0324-D4E2-B232-270155094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759" y="1459802"/>
            <a:ext cx="1121510" cy="74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Onze merken - - KPN">
            <a:extLst>
              <a:ext uri="{FF2B5EF4-FFF2-40B4-BE49-F238E27FC236}">
                <a16:creationId xmlns:a16="http://schemas.microsoft.com/office/drawing/2014/main" id="{EF16199F-7414-54E5-58BE-3AA8A6D1F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489" y="1427608"/>
            <a:ext cx="878444" cy="76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3631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334</Words>
  <Application>Microsoft Macintosh PowerPoint</Application>
  <PresentationFormat>Breedbeeld</PresentationFormat>
  <Paragraphs>59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Kantoorthema</vt:lpstr>
      <vt:lpstr>Curriculum Vitae</vt:lpstr>
      <vt:lpstr>Curriculum Vitae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Luuk Pastoor</dc:creator>
  <cp:lastModifiedBy>Luuk Pastoor</cp:lastModifiedBy>
  <cp:revision>6</cp:revision>
  <dcterms:created xsi:type="dcterms:W3CDTF">2025-02-27T07:46:25Z</dcterms:created>
  <dcterms:modified xsi:type="dcterms:W3CDTF">2026-04-17T14:20:24Z</dcterms:modified>
</cp:coreProperties>
</file>